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3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230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538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7583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529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22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9129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451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23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248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C8CA9E-09AF-49F1-982C-6F07C57D46E9}" type="datetimeFigureOut">
              <a:rPr lang="en-US" smtClean="0"/>
              <a:t>10/10/2018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6381B-459A-482E-8DEB-041BD1CC3A0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10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1" t="40785" r="7653" b="57007"/>
          <a:stretch/>
        </p:blipFill>
        <p:spPr>
          <a:xfrm>
            <a:off x="0" y="4226340"/>
            <a:ext cx="12192000" cy="42284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4856260"/>
            <a:ext cx="12192000" cy="422844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24" b="44105"/>
          <a:stretch/>
        </p:blipFill>
        <p:spPr>
          <a:xfrm>
            <a:off x="0" y="3138962"/>
            <a:ext cx="12192000" cy="1091287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2" t="43896" r="-130" b="45404"/>
          <a:stretch/>
        </p:blipFill>
        <p:spPr>
          <a:xfrm flipH="1">
            <a:off x="66780" y="1043708"/>
            <a:ext cx="11136930" cy="105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315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/>
          <p:nvPr/>
        </p:nvSpPr>
        <p:spPr>
          <a:xfrm>
            <a:off x="0" y="4226340"/>
            <a:ext cx="12192000" cy="422844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6" t="44149" b="44195"/>
          <a:stretch/>
        </p:blipFill>
        <p:spPr>
          <a:xfrm>
            <a:off x="108172" y="2955636"/>
            <a:ext cx="12083828" cy="1270704"/>
          </a:xfrm>
          <a:prstGeom prst="rect">
            <a:avLst/>
          </a:prstGeom>
        </p:spPr>
      </p:pic>
      <p:sp>
        <p:nvSpPr>
          <p:cNvPr id="6" name="Rectangle 6"/>
          <p:cNvSpPr/>
          <p:nvPr/>
        </p:nvSpPr>
        <p:spPr>
          <a:xfrm>
            <a:off x="0" y="4257342"/>
            <a:ext cx="12192000" cy="422844"/>
          </a:xfrm>
          <a:prstGeom prst="rect">
            <a:avLst/>
          </a:prstGeom>
          <a:solidFill>
            <a:schemeClr val="bg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72" b="42761"/>
          <a:stretch/>
        </p:blipFill>
        <p:spPr>
          <a:xfrm>
            <a:off x="-647766" y="218184"/>
            <a:ext cx="11858708" cy="125963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316" r="6828" b="35958"/>
          <a:stretch/>
        </p:blipFill>
        <p:spPr>
          <a:xfrm>
            <a:off x="653561" y="4437762"/>
            <a:ext cx="11185512" cy="1424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8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4" t="39918" r="184" b="30590"/>
          <a:stretch/>
        </p:blipFill>
        <p:spPr>
          <a:xfrm>
            <a:off x="1980430" y="3877963"/>
            <a:ext cx="10058400" cy="1985819"/>
          </a:xfrm>
          <a:prstGeom prst="rect">
            <a:avLst/>
          </a:prstGeom>
        </p:spPr>
      </p:pic>
      <p:grpSp>
        <p:nvGrpSpPr>
          <p:cNvPr id="13" name="Gruppieren 12"/>
          <p:cNvGrpSpPr/>
          <p:nvPr/>
        </p:nvGrpSpPr>
        <p:grpSpPr>
          <a:xfrm>
            <a:off x="0" y="1558469"/>
            <a:ext cx="12192000" cy="1973335"/>
            <a:chOff x="0" y="1558469"/>
            <a:chExt cx="12192000" cy="1973335"/>
          </a:xfrm>
        </p:grpSpPr>
        <p:pic>
          <p:nvPicPr>
            <p:cNvPr id="7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" t="40785" r="7653" b="57007"/>
            <a:stretch/>
          </p:blipFill>
          <p:spPr>
            <a:xfrm>
              <a:off x="0" y="3108960"/>
              <a:ext cx="12192000" cy="422844"/>
            </a:xfrm>
            <a:prstGeom prst="rect">
              <a:avLst/>
            </a:prstGeom>
          </p:spPr>
        </p:pic>
        <p:sp>
          <p:nvSpPr>
            <p:cNvPr id="6" name="Rectangle 6"/>
            <p:cNvSpPr/>
            <p:nvPr/>
          </p:nvSpPr>
          <p:spPr>
            <a:xfrm>
              <a:off x="0" y="3108960"/>
              <a:ext cx="12192000" cy="422844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03" t="40192" r="2701" b="43759"/>
            <a:stretch/>
          </p:blipFill>
          <p:spPr>
            <a:xfrm>
              <a:off x="9236" y="1558469"/>
              <a:ext cx="12182764" cy="15545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55333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pieren 1"/>
          <p:cNvGrpSpPr/>
          <p:nvPr/>
        </p:nvGrpSpPr>
        <p:grpSpPr>
          <a:xfrm>
            <a:off x="0" y="3866342"/>
            <a:ext cx="12204195" cy="2103862"/>
            <a:chOff x="0" y="3866342"/>
            <a:chExt cx="12204195" cy="2103862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409" b="41015"/>
            <a:stretch/>
          </p:blipFill>
          <p:spPr>
            <a:xfrm>
              <a:off x="0" y="3866342"/>
              <a:ext cx="12204195" cy="1681018"/>
            </a:xfrm>
            <a:prstGeom prst="rect">
              <a:avLst/>
            </a:prstGeom>
          </p:spPr>
        </p:pic>
        <p:pic>
          <p:nvPicPr>
            <p:cNvPr id="7" name="Picture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" t="40785" r="7653" b="57007"/>
            <a:stretch/>
          </p:blipFill>
          <p:spPr>
            <a:xfrm>
              <a:off x="47552" y="5547360"/>
              <a:ext cx="12144448" cy="422844"/>
            </a:xfrm>
            <a:prstGeom prst="rect">
              <a:avLst/>
            </a:prstGeom>
          </p:spPr>
        </p:pic>
        <p:sp>
          <p:nvSpPr>
            <p:cNvPr id="8" name="Rectangle 6"/>
            <p:cNvSpPr/>
            <p:nvPr/>
          </p:nvSpPr>
          <p:spPr>
            <a:xfrm>
              <a:off x="0" y="5547360"/>
              <a:ext cx="12192000" cy="422844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49" b="36658"/>
          <a:stretch/>
        </p:blipFill>
        <p:spPr>
          <a:xfrm>
            <a:off x="327630" y="454194"/>
            <a:ext cx="12292201" cy="1546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76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ieren 2"/>
          <p:cNvGrpSpPr/>
          <p:nvPr/>
        </p:nvGrpSpPr>
        <p:grpSpPr>
          <a:xfrm>
            <a:off x="-4" y="3369913"/>
            <a:ext cx="12192009" cy="2600290"/>
            <a:chOff x="-4" y="3369913"/>
            <a:chExt cx="12192009" cy="260029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81" t="40785" r="7653" b="57007"/>
            <a:stretch/>
          </p:blipFill>
          <p:spPr>
            <a:xfrm>
              <a:off x="47555" y="5547359"/>
              <a:ext cx="12144450" cy="422844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" y="5547359"/>
              <a:ext cx="12192002" cy="422844"/>
            </a:xfrm>
            <a:prstGeom prst="rect">
              <a:avLst/>
            </a:prstGeom>
            <a:solidFill>
              <a:schemeClr val="bg1">
                <a:alpha val="5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fik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372" t="42625" r="67" b="45405"/>
            <a:stretch/>
          </p:blipFill>
          <p:spPr>
            <a:xfrm flipH="1">
              <a:off x="-4" y="4254365"/>
              <a:ext cx="12192004" cy="1292993"/>
            </a:xfrm>
            <a:prstGeom prst="rect">
              <a:avLst/>
            </a:prstGeom>
          </p:spPr>
        </p:pic>
        <p:pic>
          <p:nvPicPr>
            <p:cNvPr id="2" name="Grafik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76" b="68587"/>
            <a:stretch/>
          </p:blipFill>
          <p:spPr>
            <a:xfrm>
              <a:off x="-2" y="3369913"/>
              <a:ext cx="12192000" cy="8844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925133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Breitbild</PresentationFormat>
  <Paragraphs>0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Jenny Krieg</dc:creator>
  <cp:lastModifiedBy>Lisa Jenny Krieg</cp:lastModifiedBy>
  <cp:revision>12</cp:revision>
  <dcterms:created xsi:type="dcterms:W3CDTF">2017-03-20T13:21:03Z</dcterms:created>
  <dcterms:modified xsi:type="dcterms:W3CDTF">2018-10-10T09:30:12Z</dcterms:modified>
</cp:coreProperties>
</file>